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62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BF282B-C824-F841-91EA-D83075B4A5F2}" v="1" dt="2024-04-22T12:59:20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5T11:57:00.3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5T11:57:03.7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764 199 24575,'-79'-21'0,"-1"14"0,23 45 0,0 0 0,0 12 0,11-5 0,1 6 0,7 5 0,4 6 0,4 14 0,3 9 0,9 6 0,8 6 0,7-6 0,9-6 0,14-5 0,14-12 0,1-11 0,1-10 0,-7-11 0,-5-10 0,-4-10 0,-7-7 0,4-5 0,-2-4 0,7-18 0,3-17 0,-1-23 0,2-30 0,-13 34 0,1-4 0,4-11 0,2-3 0,3-16 0,3-4 0,-5 22 0,2-2 0,-1 0 0,-3 6 0,0 1 0,-3 1 0,2-25 0,-4 7 0,-2 25 0,-4 8 0,-10 9 0,-2 22 0,-2 16 0,2 4 0,1 17 0,3 18 0,-5 31 0,-4 30 0,-4-40 0,-3 1 0,-3 5 0,-3 1 0,0-4 0,-2 0 0,-1-1 0,1-2 0,5-7 0,2-1 0,-6 33 0,8-7 0,9-12 0,3 2 0,3 9 0,-3-7 0,1-4 0,0-5 0,2-5 0,0-13 0,0-7 0,-8-35 0,-1-36 0,-8-36 0,5-22 0,7 41 0,0-1 0,2-4 0,1-1 0,0-5 0,2 0 0,-1 2 0,1 1 0,0-2 0,0 2 0,-7-32 0,-6 35 0,-16 29 0,-13 38 0,-7 36 0,-7 35 0,28-30 0,3 4 0,-1 7 0,2 2 0,3 8 0,2 1 0,1-1 0,4 1 0,3 4 0,4 2 0,3-2 0,1-1 0,2-4 0,1-1 0,0-5 0,2-2 0,5-7 0,4-3 0,17 37 0,7-30 0,3-26 0,-2-17 0,-2-14 0,-2-23 0,-2-17 0,-8-33 0,-13 23 0,-3-4 0,-1-3 0,-2-2 0,-1-4 0,-2-2 0,0-1 0,-1-1 0,-2-6 0,-1-1 0,0-2 0,-2-1 0,-2-2 0,-1 0 0,1 6 0,1 2 0,1 7 0,1 4 0,-1-25 0,4 32 0,1 32 0,1 33 0,0 33 0,0 34 0,0-32 0,0 3 0,0 6 0,0 3 0,1 5 0,2 2 0,1 3 0,2 1 0,6-1 0,4-2 0,6 0 0,5-5 0,3-14 0,5-8 0,47 5 0,12-53 0,-40-19 0,-2-10 0,-6-2 0,-7-7 0,-4-11 0,-8-6 0,-5 1 0,-7-1 0,-8 1 0,-5 1 0,1 1 0,-2 2 0,-1-3 0,0 2 0,0 4 0,1 1 0,0 0 0,0 2 0,0-32 0,-1 27 0,-13 19 0,-19 21 0,-22 14 0,-32 20 0,40 0 0,-1 7 0,-10 13 0,0 5 0,5 2 0,2 4 0,3 5 0,4 3 0,6-3 0,4 1 0,3-2 0,4 1 0,6-6 0,4-1 0,-2 42 0,8-22 0,10-25 0,16-18 0,10-13 0,13-8 0,12-11 0,4-18 0,5-18 0,-6-8 0,-1-8 0,3-8 0,1-10 0,2 8 0,-8 2 0,-20 19 0,-20 16 0,-7 11 0,-39 25 0,-19 22 0,-11 37 0,29-11 0,2 5 0,0 5 0,2 3 0,2 6 0,2 1 0,2-8 0,2-2 0,3-2 0,1-5 0,-10 18 0,15-56 0,13-42 0,16-30 0,14-22 0,4-16 0,-13 42 0,-1-1 0,0-3 0,-1-2 0,-1-2 0,0 0 0,-3 3 0,-1 1 0,-2 1 0,-1 1 0,2-30 0,-9 21 0,-1 25 0,-7 30 0,-7 19 0,-13 35 0,-14 34 0,16-30 0,-1 3 0,-1 10 0,1 3 0,1 1 0,2 3 0,0 9 0,3 0 0,5-10 0,3-1 0,2-2 0,3-3 0,0 28 0,4-34 0,5-27 0,6-21 0,13-13 0,12-14 0,0-30 0,2-32 0,-19 26 0,-3-4 0,1-8 0,-2-3 0,-2 0 0,-1-1 0,-1 0 0,-1 3 0,-2 13 0,-1 5 0,4-25 0,-5 32 0,-1 29 0,-3 19 0,0 14 0,-2 34 0,-2 31 0,0-34 0,-2 4 0,-2 9 0,-1 2 0,1 0 0,1 0 0,0 7 0,1 0 0,0-8 0,-1-3 0,2-6 0,0-3 0,-5 22 0,4-45 0,6-52 0,9-39 0,11-28 0,-5 28 0,4-2 0,4-1 0,4 0 0,3-2 0,4 2 0,5 1 0,4 3 0,10 2 0,-1 5 0,16-19 0,-9 20 0</inkml:trace>
  <inkml:trace contextRef="#ctx0" brushRef="#br0" timeOffset="2949">142 712 24575,'36'57'0,"0"0"0,1-1 0,15 27 0,-5-6 0,-21-29 0,-3-3 0,24 40 0,-13-23 0,-8-21 0,-11-13 0,-2-18 0,-7-6 0,-3-11 0,0-32 0,-10-33 0,1 19 0,-1-5 0,-1-1 0,-3 0 0,-2-4 0,-2 0 0,3 6 0,-1 2 0,-13-39 0,1 21 0,4 26 0,2 16 0,4 14 0,2 9 0,3 6 0,0 1 0,7 12 0,1 21 0,4 23 0,8 17 0,7 15 0,7 0 0,6-4 0,1-10 0,-1-13 0,-3-17 0,-6-13 0,-2-9 0,-9-14 0,-4-9 0,-4-17 0,-7-25 0,-10-31 0,-15-16 0,8 39 0,-3 0 0,3 4 0,-1 1 0,-17-41 0,3 23 0,9 20 0,3 18 0,4 16 0,3 6 0,4 3 0,3 9 0,2 8 0,3 23 0,2 22 0,1 14 0,3 15 0,13 5 0,-2-44 0,2 0 0,17 42 0,11-8 0,-2-15 0,0-13 0,-7-17 0,-4-18 0,-6-10 0,-7-9 0,-1-1 0,-6-1 0,1-1 0,-3-1 0,-2-25 0,-2-20 0,-1-28 0,0 24 0,-2-3 0,-9-9 0,-6-2 0,-3-9 0,-5 0 0,-5 2 0,-4 2 0,-7 2 0,-2 4 0,9 16 0,1 6 0,-22-12 0,17 27 0,23 29 0,3 11 0,9 14 0,9 21 0,8 27 0,12 15 0,-10-40 0,1 1 0,4 3 0,1 0 0,2-2 0,-1 0 0,1-1 0,0-2 0,0-3 0,0-2 0,17 26 0,-7-19 0,-11-21 0,-11-15 0,-3-8 0,-6-3 0,-3-29 0,-8-17 0,-17-30 0,6 23 0,-3-1 0,-1 0 0,-1-1 0,0-2 0,1 1 0,1 5 0,2 2 0,-13-39 0,6 15 0,7 18 0,3 10 0,3 16 0,0 5 0,0 8 0,3 4 0,4 14 0,3 18 0,3 23 0,6 25 0,-1-22 0,1 3 0,2 4 0,3 1 0,1 6 0,1 0 0,2-4 0,1-2 0,0 0 0,2-2 0,18 36 0,-1-19 0,-6-21 0,-4-22 0,-5-9 0,-1-9 0,-7-4 0,-1-6 0,-3-2 0,-2 0 0,0 0 0,-2-2 0,-1-33 0,-3-25 0,-17-32 0,5 31 0,-3-4 0,-8-9 0,-4-1 0,-6-9 0,-2 1 0,1 5 0,-1 3 0,1 4 0,0 5 0,7 16 0,1 9 0,-6 4 0,6 18 0,9 17 0,2 1 0,4 1 0,3 5 0,3 3 0,3 11 0,2 13 0,-7 30 0,-3 27 0,5-33 0,1 3 0,-1 9 0,1 1 0,2 1 0,0 0 0,1 0 0,2-1 0,3-8 0,2-2 0,1-7 0,3-3 0,16 24 0,6-19 0,-2-18 0,-7-17 0,-1-7 0,-2-12 0,-4 0 0,-1 0 0,5-16 0,4-16 0,7-40 0,-11 18 0,-2-6 0,-3-5 0,-4-4 0,0-11 0,-3-3 0,-5-1 0,-4-2 0,-6-3 0,-6 0 0,-2 10 0,-7 3 0,-7 9 0,-4 6 0,-22-21 0,4 39 0,9 22 0,14 21 0,8 5 0,9 5 0,5 8 0,6 12 0,0 31 0,0 25 0,1-33 0,0 4 0,3 9 0,1 2 0,3-1 0,3 0 0,6 5 0,3 0 0,2-6 0,3-1 0,4-3 0,2-2 0,-1-11 0,2-4 0,27 22 0,-7-25 0,-11-22 0,-9-10 0,-11-10 0,-3-1 0,-1-3 0,5-36 0,6-29 0,-14 17 0,-2-7 0,2-12 0,-2-3 0,-4-9 0,-4-2 0,-5-5 0,-4 1 0,-3 5 0,-3 3 0,-4 3 0,-2 4 0,4 21 0,0 7 0,-6-6 0,6 26 0,9 28 0,1 9 0,3 11 0,1 28 0,4 25 0,2-15 0,2 6 0,2 12 0,1 4 0,2 12 0,0 2-139,-6-28 1,0 0 0,1-1 0,4 28 0,3-4 138,4-13 0,2-4 0,-3-15 0,2-5 0,28 19 0,-15-29 0,-10-26 0,-9-10 0,-7-6 0,-4-9 0,-2-12 0,-5-42 0,-2 9 0,-3-5 0,-8-20 0,-5-5 0,0 15 0,-3-3 0,1-1 0,-1-3 0,1-1 0,0 0-115,-3-2 0,-1-1 0,3 4 0,-4-20 0,5 5 115,11 15 0,3 7 0,-3-16 335,12 59 1,0 33-336,0 19 0,3 15 0,6 17 0,9 16 0,-2-29 0,3 0 0,-1 2 0,1 1 0,3 1 0,1 0 0,-2 3 0,0-1 0,0 2 0,0 2 0,2 10 0,-3 5 0,0 11 0,-4 5 0,-1 3 0,-2 3 0,-7-22 0,0 2 0,-1 0 0,-1-1 0,0 1 0,-1-1 0,-1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5T11:56:46.7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700 2039 24575,'-37'-43'0,"7"-8"0,4-18 0,12 21 0,-1-5 0,-2-8 0,0-3 0,-1-12 0,2-2 0,0-2 0,0-1-214,1-2 0,3 0 0,3 2 1,3 1 213,1 4 0,1 2 0,2 6 0,1 1 0,1 5 0,0 2 0,1 8 0,2 2 140,8-36 1,1 26-141,11 25 0,-5 15 71,-3 13 0,1 4-71,-1 6 0,1 17 0,-3 14 0,-2 21 0,-4 22 0,-4 21 0,-2-40 0,0 4 0,0 6 0,-1 3 0,0 4 0,0 1 0,0 5 0,-1 2 3,-1 3 0,-1 1 1,0-4-1,-2-2-3,-1-4 0,-2-4 0,-1-9 0,-2-3 0,0-11 0,-1-2 0,-12 31 0,3-15 0,0-17 0,6-19 0,3-11 0,2-24 0,2-8 0,0-12 0,-3-9 0,-2-15 209,-5-11 1,0-24-210,8 36 0,1-3 0,-1-6 0,1-2 0,0-4 0,1-1 0,1 0 0,2 0 0,1-1 0,1-1 0,1 2 0,1 0 0,0 2 0,2 2 0,1 4 0,1 2 0,1 4 0,3 3 0,10-37 0,10 9 0,3 8 0,2 7 0,-1 9 0,-1 10 0,-4 12 0,-5 12 0,-3 8 0,-1 9 0,-4 7 0,2 10 0,-2 20 0,4 22 0,-2 21 0,5 16 0,-12-42 0,-1 1 0,3 3 0,0 1 0,-1-1 0,2 1 0,-1 2 0,1-1 0,-1-1 0,-2-2 0,0-2 0,-1-1 0,0 0 0,-1-1 0,5 46 0,-4-3 0,-3-4 0,1 0 0,1-4 0,0-2 0,1-7 0,0-6 0,2-3 0,-1-10 0,1-11 0,-1-13 0,-6-13 0,-9-20 0,-6-10 0,-7-14 0,-3-10 0,-3-8 0,-2-6 0,-4-21 0,-7-22 0,19 37 0,0-2 0,-2-7 0,1-2 0,2 4 0,1 0 0,4 2 0,1 1 0,1 6 0,2 1 0,0-38 0,3 0 0,5 1 0,1-12 0,1 46 0,0-1 0,0-2 0,0-1 0,0-2 0,0 1 0,3 0 0,1 1 0,0 4 0,2 1 0,12-40 0,6 15 0,-4 14 0,-1 7 0,-4 11 0,0 8 0,-4 9 0,-3 8 0,-3 10 0,-1 5 0,1 8 0,1 7 0,1 15 0,2 17 0,5 15 0,7 12 0,8 18 0,-11-37 0,0 3 0,1 10 0,0 3 0,1 7 0,-1 2 0,0 5 0,-1 2-171,-1 5 0,0 1 1,-2 1-1,-1 1 171,-3-4 0,-3 1 0,0-2 0,-1 0 0,-5-6 0,0-2 0,-1-8 0,1-2 0,-2-8 0,0-2 0,0 37 0,0-17 0,0-11 0,0-13 0,-1-10 0,-1-9 0,-3-11 0,-6-13 0,-1-3 0,-7-7 0,0-10 341,-4-7 1,-4-14-342,-5-12 0,-6-15 0,-9-16 0,20 24 0,0-4 0,-6-13 0,0-3 0,-2-8 0,0-1 0,-1-5 0,-1-1 0,4 4 0,1 1 0,2 6 0,2 3 0,6 7 0,4 3 0,2 7 0,4 3 0,-2-32 0,8 16 0,4 9 0,5 2 0,9 2 0,11-4 0,13-4 0,15-6 0,5 7 0,4 3 0,-3 17 0,-6 9 0,1 10 0,-5 9 0,-2 6 0,-9 5 0,-6 4 0,-4 7 0,-3 14 0,-2 18 0,-1 22 0,-7 16 0,0 17 0,-8-39 0,-1 1 0,0 3 0,0 0 0,0 5 0,-1 1 0,-1 0 0,0 1 0,0-3 0,0 0 0,-1-3 0,0-1 0,0-3 0,0-1 0,-1-6 0,1-1 0,-1 44 0,0-13 0,0-17 0,-1-3 0,-1-4 0,-7-6 0,-6-8 0,-3-3 0,-1-4 0,-1 3 0,1 6 0,2-6 0,0-7 0,-1-10 0,-3-16 0,-2-3 0,-3-5 0,-1-15 0,-3-13 0,-5-28 0,-10-25 0,21 34 0,0-1 0,-4-9 0,0-2 0,2-2 0,0 0 0,3-3 0,1 1 0,3 6 0,3 2 0,4 6 0,2 2 0,-3-26 0,11 17 0,2 3 0,0-1 0,5-13 0,8-10 0,7-5 0,12-6 0,0 12 0,0 3 0,0 20 0,-2 16 0,0 15 0,-5 13 0,-3 4 0,-5 3 0,-2-1 0,0 3 0,-2-3 0,-3 4 0,-1-1 0,-2 1 0,-1 1 0,0 8 0,-2 7 0,8 11 0,0 15 0,9 11 0,5 12 0,2 8 0,2 7 0,1 6 0,-1 1 0,-2-1 0,-3 1 0,-3-5 0,-7-2 0,1 4 0,-5 3 0,0 4 0,-2 8 0,-6-47 0,1 1 0,0 6 0,0 0 0,0-2 0,-1-1 0,-1-3 0,0-1 0,1 32 0,-3-12 0,-2-22 0,-2-19 0,-4-5 0,-7-13 0,4-1 0,-2-7 0,2-1 0,-2-3 0,0-5 0,0-5 0,-2-11 0,-7-18 0,-14-22 0,10 20 0,-2-3 0,-2-7 0,-2-2 0,-2-4 0,0-1 0,0-3 0,2-1 0,-1-4 0,2-1 0,3 3 0,2 0 0,3 5 0,3 1 0,5 3 0,3 2 0,-1-39 0,8 2 0,3 0 0,7 0 0,7 0 0,12-4 0,-6 43 0,2 1 0,1 0 0,0 0 0,3-2 0,-1 0 0,0 2 0,1 3 0,25-39 0,-6 21 0,0 25 0,-7 18 0,-6 15 0,-6 8 0,-9 7 0,2 10 0,-4 14 0,4 20 0,0 17 0,1 24 0,-9-35 0,-1 4 0,1 5 0,-1 2 0,-1 9 0,-1 2 0,1-1 0,0 0 0,-3 0 0,0 0 0,0-5 0,0-2 0,-2-9 0,0-2 0,0-9 0,-1-2 0,-1 29 0,0-4 0,0-2 0,0-6 0,0-3 0,0-7 0,0-17 0,0-2 0,0-4 0,-1-10 0,-4-7 0,-4-9 0,-6-5 0,-1-3 0,1-3 0,-1-7 0,-7-14 0,-11-27 0,-13-32 0,22 32 0,-1-3 0,-1-9 0,1-3 0,1-5 0,3-4 0,-1-4 0,3-2 0,3-2 0,4 0 0,4-2 0,3 1 0,0 5 0,2 1 0,3 3 0,2 2 0,0 4 0,2 0 0,1 5 0,3 0 0,1 4 0,4 3 0,7 4 0,3 3 0,19-31 0,10 17 0,-2 26 0,-2 21 0,-6 10 0,-6 11 0,-5 18 0,0 14 0,-3 21 0,1 15 0,-5 15 0,-11-37 0,-2 2 0,-2 6 0,-2 0 0,0 4 0,-1 0 0,-1 1 0,-1 0 0,-1-1 0,0 0 0,0-5 0,-1 0 0,-1-4 0,0-1 0,-1 47 0,-4-9 0,-2-3 0,-6-4 0,3-8 0,2-11 0,-1 3 0,0 1 0,1-7 0,4-14 0,0-11 0,-1-15 0,1-6 0,-4-10 0,0-2 0,0-8 0,-5-8 0,-5-35 0,-10-33 0,14 32 0,-1-3 0,-3-5 0,1-1 0,1-1 0,1-1 0,-1-2 0,2 0 0,2 4 0,3 1 0,2 4 0,3 1 0,-2-40 0,6 22 0,7 5 0,5 3 0,8 4 0,8 2 0,1 2 0,6 2 0,0 10 0,4 6 0,1 8 0,-2 8 0,-6 8 0,-9 10 0,-4 3 0,-7 6 0,0 5 0,-8 12 0,7 18 0,2 20 0,3 24 0,-8-31 0,-1 3 0,2 6 0,-1 1 0,0 4 0,-1-1 0,-1-6 0,-1-1 0,-1-7 0,-1-2 0,0 35 0,-5-12 0,-8-16 0,-5-17 0,-2-4 0,-3-10 0,3 3 0,0 1 0,-1 3 0,-3 4 0,-5 1 0,-4 1 0,-4-6 0,-2-5 0,0-4 0,0-2 0,3-8 0,1-5 0,3-6 0,3-3 0,0-8 0,1-12 0,-1-22 0,0-29 0,4-10 0,3-13 0,4-6 0,10 47 0,2-1 0,-1 0 0,2 0 0,1 1 0,2 0 0,-1-45 0,0 6 0,0 14 0,0 14 0,3 14 0,4 16 0,2 10 0,4 9 0,0 3 0,0 6 0,-1 1 0,-2 3 0,-1 0 0,-2 0 0,-1 0 0,1 0 0,4 12 0,6 5 0,9 18 0,10 14 0,-1 21 0,-3 22 0,-12-4 0,-10 0 0,-5-14 0,-5-12 0,-2-4 0,-4-6 0,-2 0 0,-7 2 0,0 2 0,2-2 0,-1 5 0,3 6 0,1-3 0,-3 2 0,1-4 0,-6-1 0,1-12 0,-2-9 0,-2-15 0,2-10 0,0-7 0,6-4 0,1-2 0,3-2 0,-2-6 0,-6-7 0,-9-11 0,-8-10 0,0-7 0,0-4 0,4 3 0,2 3 0,3-2 0,-1-4 0,6-4 0,-2-9 0,2-7 0,5-15 0,1-15 0,10 42 0,2-3 0,0-6 0,0-2 0,0-5 0,2-1 0,4-1 0,3 1 0,3-2 0,4 0 0,3 4 0,5 2 0,6 1 0,4 3 0,0 8 0,3 2 0,1 6 0,3 4 0,0 7 0,2 6 0,38-8 0,-7 16 0,-10 19 0,-8 6 0,-3 9 0,-7 14 0,-4 20 0,-4 17 0,-6 20 0,-16-30 0,-2 5 0,-3 9 0,-1 5 0,-1 9 0,-3 4 0,-3 4 0,-2 1 0,0 1 0,-1 0 0,-1-5 0,-2-3 0,-3-4 0,-2-3 0,-5-3 0,-2-3 0,-2-4 0,-1-3 0,-1-5 0,-1-3 0,0-5 0,-1-3 0,-18 27 0,3-25 0,4-18 0,4-14 0,0-16 0,-1-4 0,-3-9 0,-4-25 0,-3-28 0,20 21 0,2-3 0,-1-7 0,1-3 0,1-5 0,1-2 0,0-5 0,2-1 0,3-1 0,2-2 0,3-5 0,1 0 0,2 0 0,1 1 0,2 0 0,2 0 0,2 2 0,2 2 0,2 1 0,1 2 0,2 5 0,4 1 0,2 1 0,4 4 0,0 5 0,2 4 0,2 5 0,1 4 0,24-20 0,0 24 0,-9 18 0,-4 14 0,-10 19 0,-7 13 0,-3 14 0,1 13 0,-5 19 0,1 18 0,-8-37 0,0 1 0,-1 9 0,0 1 0,0 2 0,-2 2 0,-2 4 0,0 0 0,0-5 0,0 0 0,0-2 0,0 0 0,-2-5 0,0-2 0,-2-6 0,-1-1 0,-11 44 0,-7-9 0,-3-7 0,-4-2 0,-3-7 0,-6-6 0,-3-8 0,-3-16 0,1-2 0,-4-6 0,-2-5 0,-1-5 0,-4-10 0,0-10 0,2-3 0,-3-5 0,8-19 0,5-17 0,5-23 0,9-19 0,6-9 0,15 43 0,1 0 0,2-2 0,1 0 0,1 1 0,1 0 0,-1-44 0,3 9 0,0 9 0,0 6 0,0 2 0,0 5 0,3 2 0,2 9 0,0 7 0,-1 9 0,-1 10 0,-3 9 0,0 14 0,0 17 0,0 17 0,0 13 0,0 19 0,3 13 0,4 15 0,-3-39 0,0 2 0,2 4 0,-1 2 0,-1 0 0,-2 0 0,0 0 0,-2-1 0,1 0 0,-1-1 0,1-2 0,-2-1 0,-2-2 0,-2 0 0,1-2 0,-2 0 0,-13 45 0,0-7 0,-3-12 0,1-14 0,5-14 0,-1-9 0,7-11 0,0-13 0,2-6 0,1-6 0,4 3 0,0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5T11:56:50.0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659 1256 24575,'4'-87'0,"-2"19"0,-1 12 0,-1 2 0,-1-12 0,-1-14 0,-3-9 0,-6-9 0,4 47 0,-3 0 0,-2-1 0,-1-1 0,-3 4 0,0 0 0,-3-1 0,-1 2 0,-29-39 0,-7 10 0,-7 23 0,-1 26 0,-3 19 0,1 33 0,9 31 0,29-10 0,5 6 0,3 2 0,5 2 0,5 5 0,3 2 0,1 2 0,4 1 0,3 4 0,4 1 0,9 7 0,5 1-253,6 2 0,6 1 0,9 7 0,7 0 253,-12-27 0,3-1 0,2-1 0,2-1 0,2-1 0,1-1 0,3-1 0,2-1 0,0 0 0,0 0 0,0-1 0,1-1 0,0-4 0,-1-1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5T11:56:54.9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994 3655 24575,'-38'-78'0,"0"0"0,5 8 0,2 1 0,5 7 0,1-1 0,-4-6 0,0-1 0,1-7 0,1-2 0,-1-6 0,0-2 0,2 0 0,0-1 0,1-1 0,0 1 0,1 1 0,0 1 0,0 4 0,1 1 0,2 7 0,0 3 0,1 7 0,1 2 0,4 6 0,0 3 0,-8-34 0,6 24 0,4 25 0,6 45 0,2 53 0,3-10 0,2 6 0,-2 14 0,1 4 0,1 8 0,0 2 0,0 12 0,0 2-221,0-27 0,0 2 1,0-1-1,1 1 0,1-1 1,0 1 220,0 4 0,1 1 0,0-2 0,2 26 0,0-4 0,3-10 0,-1-5 0,-2-16 0,0-7 0,2 20 0,-1-31 0,-2-27 0,8-11 0,5-11 0,8-13 0,5-12 0,0-32 0,-3-31 0,-15 34 0,-3-4 0,-3-6 0,-1-2 0,0-7 0,-2-2 0,-1-6 0,-2-2 0,2-3 0,-1-1 93,-1-6 0,0-2 1,-4-2-1,-2 0-93,-2-2 0,-2-1 0,1 3 0,-3 1 0,-1 6 0,-2 3 0,2 12 0,0 5 0,0 11 0,0 5 0,-8-20 0,4 38 0,4 17 0,7 17 0,2 16 0,2 18 0,1 39 0,1-15 0,0 6 0,0 6 0,0 4 0,0 13 0,0 3 0,1 5 0,1 2-162,-1-25 0,1 0 0,-1 0 0,1-3 0,0 0 0,-1 0 162,2 33 0,-1-3 0,-1-13 0,0-3 0,0-7 0,-2-3 0,1-7 0,0-3 301,0-7 0,0-3 0,3 26-301,2-37 0,7-15 0,8-17 0,10-7 0,15-12 0,6-27 0,11-31 0,-35 24 0,-5-6 0,-1-8 0,-4-4 0,-3-5 0,-3-2 0,-2-4 0,-3-2 0,0-5 0,-2-2 79,-1-5 0,-1-1 0,-1 2 0,0-1-79,0-3 0,-2 1 0,-1 5 0,-2 2 0,-1 4 0,-1 2 0,-2 8 0,-2 3 0,-1 8 0,-1 5 0,-11-27 0,4 31 0,4 20 0,9 20 0,-4 14 0,-3 16 0,-4 35 0,7-9 0,-1 6 0,-2 14 0,1 4 0,-2 16 0,0 4 0,0 4 0,0 1-213,4-29 1,1 0-1,0 0 1,-5 30-1,-1 0 213,4-30 0,0 1 0,1 0 0,-5 27 0,2-1 0,0-1 0,2-2 0,4-12 0,1-3 222,3-9 0,4-4 1,16 35-223,15-30 0,15-29 0,17-28 0,2-21 0,3-20 0,-8-21 0,-31 11 0,-4-5 0,-4-4 0,-2-2 0,-1-3 0,-3-3 0,-4-1 0,-4-2 275,-2-3 0,-3 0 0,-1 0 0,-3 0-275,-1-1 0,-4 0 0,-6-3 0,-3 0 0,-7-1 0,-3 1 0,-1 2 0,-1-1 0,-3 1 0,0 0 0,4 7 0,2 2 0,3 2 0,1 3 0,-5-25 0,16 27 0,8 38 0,11 49 0,7 37 0,-6-25 0,1 4 0,2 8 0,0 2 0,-1 5 0,-2 2 0,0 4 0,-2 0 0,-3 1 0,-2 1 0,-1-1 0,-1 0 0,-2-6 0,-1-1 0,-1-6 0,-3-2 0,-2-6 0,-4-3 0,-19 38 0,-1-17 0,6-26 0,6-18 0,18-48 0,12-28 0,8-30 0,-3 25 0,0-3 0,0-6 0,-2-2 0,0-5 0,-1-3 0,2-8 0,-1-2-220,0-6 0,0-2-1,0-5 1,0-1 220,-5 29 0,0-1 0,1 1 0,6-30 0,1 0 0,2 1 0,0 0 0,0 7 0,0 2 0,1 8 0,-1 2 0,-4 9 0,-1 4 0,-3 12 0,-1 3 0,7-24 0,-7 30 0,0 17 0,-10 32 0,-6 16 0,-15 30 0,-17 26 0,15-29 0,-1 2 0,-4 6 0,0 2 0,2-1 0,0 0 220,0 3 0,1 0 0,2-2 1,0 0-221,1-3 0,1-1 0,3-5 0,2-3 0,-7 29 0,4-3 0,8-8 0,5-3 0,4-3 0,1 4 0,1 4 0,0 11 0,0 11 0,0 2 0,0 0 0,6-6 0,2-3 0,4-13 0,1-14 0,-1-9 0,-2-13 0,0-7 0,-4-10 0,1-7 0,-1-8 0,-2-6 0,-2-7 0,-2-32 0,0-30 0,3 20 0,1-4 0,1-15 0,0-4 0,3-11 0,0-5 0,-1 23 0,0-3 0,1 0 0,-2-6 0,1 0 0,-1-2-306,2-7 0,-1-1 0,0 0 0,0 1 0,1 1 1,-1 0 305,0 2 0,0 0 0,0 2 0,1 3 0,0 2 0,1 1 0,-2 5 0,1 1 0,0 2 0,5-27 0,1 5 0,0 11 0,0 4 0,-3 12 0,1 4 0,7-22 0,-7 35 0,-3 45 0,-6 48 0,-8 8 0,-3 10 0,-2 29 0,-1 8 0,2-24 0,0 1 0,0 3-322,-2 11 0,-1 2 0,1 2 1,3-21-1,0 2 0,1 0 1,0 1 321,0 2 0,-1 1 0,2 0 0,-1 0 0,1-1 0,0 1 0,0-1 0,0-1 0,1-1 0,0-1 0,-1 0 0,1-3 0,-1 16 0,0-4 0,0-1 242,1-8 0,-1-2 1,0-3-1,-2 16 1,0-5-243,0-18 0,-1-6 0,-8 19 0,4-47 0,3-25 0,3-34 0,1-55 0,1 14 0,1-8 0,1-16 0,1-7 0,1 24 0,1-4 0,1 0 0,0-2 0,0-2 0,1 0-290,0-6 1,1-1 0,1 0 0,0-3 0,2 1 0,0-1 289,2 0 0,1-1 0,0 1 0,-1 6 0,0 1 0,1 2 0,0 8 0,1 2 0,-1 4 0,1-19 0,0 7 727,-2 17 0,-1 6 0,4-16-727,-5 47 0,-2 27 205,-2 33 1,-12 65-206,3-19 0,-3 8 0,2-17 0,-1 3 0,-1 3 0,-1 8 0,-2 3 0,1 1 0,0 3 0,1 0 0,-1 1-251,0 2 0,1 1 0,0-1 0,1-7 0,1-1 0,1-2 251,0-2 0,0-2 0,0-3 0,-1 20 0,0-6 0,2-20 0,-1-6 0,-4 20 926,1-56 0,-1-47-926,1-45 0,5 4 0,1-8 0,1-27 0,0-7 0,2 28 0,0-2 0,0-2-267,2-7 0,0-1 1,0-1-1,0 1 1,0 0-1,0 1 267,0-3 0,0-1 0,0 3 0,0 6 0,0 2 0,0 1 0,0 5 0,0 1 0,0 5 0,0-14 0,-1 8 0,-1-17 0,-10 41 0,-10 46 0,-12 59 0,11-10 0,1 8 0,-5 25 0,1 7 0,6-16 0,-1 3 0,2 1 0,1 4 0,2 2 0,1 0-51,0 5 0,1 1 0,2 1 0,1 3 0,1 1 0,1 1 51,1 3 0,2 1 0,1-1 0,0-5 0,2 0 0,0-2 0,1-5 0,1-1 0,0-4 0,0 18 0,0-7-214,1-18 0,0-7 214,0 19 0,0-62 766,0-47 0,0-44-766,-1 11 0,-1-6 0,-1-8 0,-1-2 0,-2-11 0,1-1 0,0-7 0,0-2-200,3 28 1,1-2-1,0 0 1,0-4 0,0 0-1,1-1 200,-1-5 0,2 0 0,1-1 0,2 0 0,3 0 0,1 0 0,1 1 0,2-1 0,1 2 0,2 3 0,3 1 0,0 1 0,3 2 0,1 1 0,0 3 0,10-19 0,0 5 608,0 12 1,0 6 0,18-21-609,-13 43 0,-13 28 241,-8 32 1,-6 53-242,-6-8 0,0 7 0,-1 20 0,-3 6 0,0-17 0,-1 4 0,-1 0 0,0 6 0,0 1 0,-2 2-302,1-18 1,-1 0-1,0 2 1,0 0-1,0 2 1,0 2-1,0 0 1,-1 0 301,1 3 0,0 1 0,1-1 0,-1-1 0,0 19 0,0-2 0,1-4 0,1-11 0,1-3 0,1-3 0,-2 18 0,2-8 425,1-25 0,0-6-425,0 25 0,3-47 0,3-77 0,-1-5 0,1-8 0,1-29 0,1-8 0,-2 14 0,-1-4 0,1-1 0,0-4 0,-1-3 0,0 0-294,1-6 0,0-1 1,-1 0-1,0 3 0,-1 1 1,0-1 293,0-1 0,0 1 0,0 2 0,0 9 0,-1 2 0,0 2 0,0 7 0,1 3 0,-1 4 0,2-11 0,0 8 2281,6-12-2281,-2 37 0,-3 39 174,-2 21 1,3 26-175,-1 28 0,2 21 0,-4-35 0,1 2 0,-1 3 0,0 1 0,-1 1 0,-2 0 0,1 1 0,-1-1 0,0-3 0,0-2 0,0-4 0,-1-1 0,0-2 0,0-1 0,0 41 1028,0-16 0,0-13-1028,0-14 0,0-18 0,0-15 0,3-8 0,1-7 0,18-28 0,10-34 0,-9-3 0,-1-11 0,-3 5 0,1-5 0,-1-3 0,2-9 0,0-2 0,0-3-297,-5 18 1,1-1 0,-1-1 0,1 0 0,1 0-1,0 0 1,0-1 0,0 1 296,0 1 0,0 0 0,0 0 0,1 1 0,4-17 0,1 1 0,0 3 0,0 4 0,0 2 0,1 4 0,9-20 0,2 8 0,-1 17 0,1 9 0,-6 17 0,0 10 0,12 5 0,-8 31 0,-17 33 0,0 60 0,-10-23 0,-1 7 0,-1 17 0,-2 6 0,-1-25 0,-2 2 0,1 1 0,-1 1 0,0 2 0,0 0-228,0 4 1,1 1 0,-2-1 0,0-1-1,0-1 1,0 0 227,-1-5 0,0 0 0,-1-2 0,1-7 0,-2-1 0,0-3 0,-3 13 0,-1-2 0,0-4 0,-1-2 547,-2-5 1,-2-1 0,-1-4 0,-2-1-548,-2-5 0,-2-3 0,-27 35 0,-4-25 0,-2-27 0,2-23 0,3-46 0,3-34 0,24 10 0,4-8 0,-1-22 0,4-6 0,4 27 0,1-1 0,1-2-244,0-8 0,1-1 0,1-1 0,0-2 1,1 0-1,0 0 244,1-1 0,1 0 0,0 1 0,0 5 0,1 0 0,0 2 0,2-27 0,0 5 0,0 19 0,0 7 474,0 17 1,0 5-1,-1-8-474,-4 40 0,-6 62 0,-10 46 0,9-13 0,0 9 0,2-12 0,0 4 0,0 2 0,1 10 0,0 2 0,1 2-307,1-18 0,0 1 0,1 2 0,0-1 0,1 2 0,1 1 0,0 0 1,1 0 306,0 2 0,1 0 0,0 0 0,0-2 0,0 17 0,1-3 0,0-2 0,1-6 0,0-3 0,0-3 0,0 18 0,0-8 0,0-21 0,0-12 0,1-9 0,1-84 0,0-14 0,-1-12 0,3-28 0,-1-8 0,-2 24 0,1-2 0,-1-2 0,1-8 0,-1-3 0,0 0 0,1-5 0,-1-1 0,1-1-79,-1 19 0,1 0 0,-1-1 0,1 0 0,0 1 1,-1 0-1,0 0 0,1 0 79,-1-23 0,1-1 0,-1 4 0,1 9 0,0 4 0,-1 2 0,0-21 0,0 8 0,0 22 0,0 8 0,-1-12 0,-8 51 0,-9 69 0,1 12 0,-2 12 0,1-1 0,-1 5 0,0 4 0,-2 14 0,2 3 0,-1 3-37,3-15 0,-1 2 1,1 2-1,1 0 1,0 1-1,0 1 1,1 0-1,1 0 37,-1 1 0,2 1 0,0-1 0,0-2 0,3-8 0,0 0 0,0-3 0,2 0 0,0 18 0,0-2 0,2-4 0,0-17 0,2-3 0,0-6 0,2 3 0,2-8 0,5 9 0,19-127 0,-5 3 0,0-8 0,4-22 0,-2-8 0,-6 18 0,0-3 0,-1 0 0,-1 1 0,-1 0 0,-2-1 159,-1 0 0,-2 1 1,0 0-1,-3 6 1,0 1-1,-1 0-159,-1 4 0,-1 0 0,-1 2 0,1-24 0,-2 4 0,0 10 0,0 4 0,0 14 0,0 6 0,0-15 0,0 55 0,-13 91 0,3-5 0,1 8 0,1-13 0,1 4 0,0 2 0,0 13 0,1 4 0,0 1 0,1 3 0,2 2 0,0 2 83,2-20 1,-1 1 0,1 0-1,1 0 1,0-4 0,0 1 0,0-2-1,1 0-83,1 23 0,1-2 0,1-5 0,0-19 0,1-3 0,2-8 0,5-1 0,4-11 0,22 2 0,9-77 0,-16-14 0,-1-11 0,10-25 0,-1-11 0,-14 18 0,-3-4 0,-1-3 0,0-10 0,-2-4 0,-1-1 0,-2-3 0,-3 0 0,-1-2-145,-4 20 1,-2 0 0,-1-1-1,0 0 1,-1-1 0,0 0-1,-1 0 1,-1 0 144,0-1 0,-2 0 0,0-1 0,0 2 0,1-22 0,-1 2 0,0 1 0,0 6 0,0 2 0,0 4 0,0 12 0,0 3 0,0 3 0,0-16 0,0 8 0,-5-25 0,-6 57 0,-16 53 0,-20 56 0,18-2 0,2 12 0,4-5 0,1 6 0,1 2 0,-2 11 0,1 4 0,2 2-102,4-15 1,1 2-1,1 2 1,1 0 0,0 3-1,2 2 1,0 1-1,1 0 102,1 3 0,1 0 0,2 1 0,-1-2 0,2-7 0,0-2 0,1 0 0,1-2 0,1-3 0,2-1 0,0-1 0,0-5 0,0 5 0,1-5 0,1-5 0,2 3 0,3-10 0,5 12 0,11-59 0,7-41 0,4-36 0,-14-2 0,-2-12 0,-4 9 0,-1-5 0,-1-3 0,0-11 0,-1-3 0,-1-3-47,-3 16 1,-1-2 0,-1-1 0,1-1 0,-1-1-1,-1-2 1,0 1 0,0-2 46,0-4 0,0 0 0,0-1 0,-1 1 0,1 1 0,-1 1 0,0 0 0,1 1 0,0 2 0,1 0 0,0 1 0,0 3 0,2-15 0,0 4 0,1 4-346,-1 14 1,1 3 0,0 6 345,0-14 0,2 28 0,-5 49 0,-3 41 0,-6 29 0,-1-3 0,-1 10 0,-1 5 0,0-3 0,0 6 0,-1 2 0,0 1 0,0 6 0,-1 2 0,0 1 0,1 1-26,1-12 0,0 1 0,0 1 1,0 0-1,1-1 0,0-2 1,0-1-1,0 1 0,1-1 0,0 0 26,1-1 0,1 1 0,-1-1 0,1-1 0,0-4 0,0 5 0,1-2 0,-1-2 0,1-5 0,1 3 0,0-4 0,1-6 0,1 4 0,3-12 0,9-6 0,15-35 0,23-39 0,-17-21 0,-1-15 0,-3 3 0,0-5 0,-2-4 0,-1-11 0,-1-3 0,-4-4 60,-4 11 1,-3-2 0,0-2-1,-3 1 1,0-1 0,-3 0-1,0 0 1,-2 0-61,-2 0 0,-2 1 0,-1-1 0,0 2 0,1-21 0,-2 2 0,0 3 0,-1 7 0,-1 3 0,-3 3 0,-3-16 0,-4 9 351,-1 25 0,-6 9 0,-30 6-351,-10 83 0,21 17 0,2 17 0,6-2 0,2 10 0,0 2 0,0 9 0,2 4 0,1 2 84,4-15 1,1 2 0,0 1-1,2 0 1,2-1 0,0 0 0,2 0-1,1 0-84,1 0 0,2 0 0,0-1 0,2-2 0,-2 14 0,2-2 0,2-5 0,2-15 0,2-4 0,1-5 0,1 4 0,3-11 0,7-7 0,19-69 0,15-59 0,-13 2 0,0-11 0,-7 10 0,1-6 0,-1-2 0,1-3 0,-1-3 0,-1-1 46,-6 18 1,0-2 0,0 0 0,-2 1 0,4-19 0,-2 2 0,-1 1-47,-3 7 0,0 1 0,-1 1 0,0-2 0,0 1 0,0 2 0,-2 11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747DB5-1645-3BA7-450B-9C0BBF3B4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E55016F-1800-277C-1463-9A890034F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DA5839-943A-D74C-E33F-98C350EB3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D9A3-32D7-564A-A792-48B05350E076}" type="datetimeFigureOut">
              <a:rPr lang="de-DE" smtClean="0"/>
              <a:t>22.04.24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00A2A3-0F06-14B3-A1C4-1B3679DE0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D47D24-EDD8-8E08-7335-14A7EFD1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7B70-6665-664E-AF5D-7F1699354B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75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380DAB-4B1D-36C3-F140-151D4C25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80ED258-4688-32DE-5779-F0E517168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CAF2C9-13EF-5E4E-AD9C-B84652E9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D9A3-32D7-564A-A792-48B05350E076}" type="datetimeFigureOut">
              <a:rPr lang="de-DE" smtClean="0"/>
              <a:t>22.04.24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85DD59-4297-6D97-721F-CDF665446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9B0CF9-F975-D5A2-D30B-2D1CDB25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7B70-6665-664E-AF5D-7F1699354B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39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3B1E1D9-6CF4-BE09-7F8B-CDAF39347D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ABE4402-6194-D43A-3F1B-9FACBA302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050C3D-2D7F-3D25-B79D-C17E57289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D9A3-32D7-564A-A792-48B05350E076}" type="datetimeFigureOut">
              <a:rPr lang="de-DE" smtClean="0"/>
              <a:t>22.04.24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CEF55F-0D0E-5AB0-8B1F-8769B4045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E1E2BA-DA8A-F1D1-3EC9-3C51DDBB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7B70-6665-664E-AF5D-7F1699354B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476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46B7E-7D0D-5487-A2F6-059EB80C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ACFBC6-440B-E937-6499-D51CC4E54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E0BF29-4E78-CE4C-70C0-38787EF16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D9A3-32D7-564A-A792-48B05350E076}" type="datetimeFigureOut">
              <a:rPr lang="de-DE" smtClean="0"/>
              <a:t>22.04.24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5DEF68-6F62-088F-7C44-7BE8F41AF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842AB7-7D49-F8A2-8B92-66D669F6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7B70-6665-664E-AF5D-7F1699354B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960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D24D7-80D0-8B8C-3DEF-F1A0BD4D3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3D8025-349E-DBCB-7193-A6CDB56AA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41C63A-D3FB-FFF7-B046-6D1B78B0B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D9A3-32D7-564A-A792-48B05350E076}" type="datetimeFigureOut">
              <a:rPr lang="de-DE" smtClean="0"/>
              <a:t>22.04.24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D47346-374B-571E-E0B5-8DB06E436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E5ED9F-15E6-5153-EADF-53E68B06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7B70-6665-664E-AF5D-7F1699354B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18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36DAF-504F-1DC1-F838-6869EDCE9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CD964-68C9-E614-37E4-FC977A8BC9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93626C3-78EA-9C59-5996-1A8EC20B6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ABB6B63-66B9-BC55-3029-2BC074680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D9A3-32D7-564A-A792-48B05350E076}" type="datetimeFigureOut">
              <a:rPr lang="de-DE" smtClean="0"/>
              <a:t>22.04.24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D0D9815-0731-43C6-15B9-60ACF346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ED5BA2-FC17-F0CB-C3F7-8BFCA04B8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7B70-6665-664E-AF5D-7F1699354B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34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91EBB8-17BC-82CF-B1B5-04669887D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4BB918-5EBD-9DDA-C65A-ABADD99E4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80973D9-570C-EE88-01F3-6B22C412D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04EE2A7-F311-4CAE-6035-F28D52EE4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C6D0B28-4550-5F2C-750B-D389462DB7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91405F0-BA77-BB75-6F90-DD812A58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D9A3-32D7-564A-A792-48B05350E076}" type="datetimeFigureOut">
              <a:rPr lang="de-DE" smtClean="0"/>
              <a:t>22.04.24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FD7575D-079A-F404-DC70-2D76223DD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DAA87E2-9CA5-0447-FBAE-58EE7B9F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7B70-6665-664E-AF5D-7F1699354B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41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758FD-89A9-5A1F-563F-4377DF8A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957D5CA-C68E-6C8B-B992-8B77F603A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D9A3-32D7-564A-A792-48B05350E076}" type="datetimeFigureOut">
              <a:rPr lang="de-DE" smtClean="0"/>
              <a:t>22.04.24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28BFCB-4275-929A-7A87-8BC6960B2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F516B2-FBD5-9E59-AAD5-5102DB0B2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7B70-6665-664E-AF5D-7F1699354B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410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BCD67CE-070C-BCAA-D66E-A47591856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D9A3-32D7-564A-A792-48B05350E076}" type="datetimeFigureOut">
              <a:rPr lang="de-DE" smtClean="0"/>
              <a:t>22.04.24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A7A29EB-47F2-5D7F-EE79-ECA1AE48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4FA4D8-A65A-307F-86F7-FAF1B33A6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7B70-6665-664E-AF5D-7F1699354B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107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1777BA-675E-2AB3-2E79-59E179C05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C10433-625D-6BAA-A5C5-3A73151D3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31B443-40DD-050E-8369-8F1B113EA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38D653-60C7-E314-8661-B48AF1B07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D9A3-32D7-564A-A792-48B05350E076}" type="datetimeFigureOut">
              <a:rPr lang="de-DE" smtClean="0"/>
              <a:t>22.04.24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E09498-FA52-395C-761A-FC98BC36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602D39C-E5C9-2B6B-BA87-C91C63173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7B70-6665-664E-AF5D-7F1699354B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80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58D2C-4969-D256-B132-59C7C346D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043CCDB-83B5-0B41-6006-9E0BC3C196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28532BA-6ADA-5002-D718-E2EBF3F75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0DB7AC0-E37C-DF52-9CE1-05E760E8D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D9A3-32D7-564A-A792-48B05350E076}" type="datetimeFigureOut">
              <a:rPr lang="de-DE" smtClean="0"/>
              <a:t>22.04.24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206FEBC-81DD-D5EA-5682-B496BA14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5E5397E-E9AE-A95B-2E5B-C5D4C733B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7B70-6665-664E-AF5D-7F1699354B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18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8E1A040-AA6D-A2B8-CB3E-940E9C711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2CF125-2315-6742-232E-CD833DC27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7A7C3C-571C-1B0A-2A94-56DFA3316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BD9A3-32D7-564A-A792-48B05350E076}" type="datetimeFigureOut">
              <a:rPr lang="de-DE" smtClean="0"/>
              <a:t>22.04.24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740132-CD3D-A306-EB1A-D1A40B07A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B8B691-23CA-0D73-C5B4-C2F2E6D2C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167B70-6665-664E-AF5D-7F1699354B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68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AB38AC1-A02F-17C6-05CE-0FD5C9960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" b="66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9EB1D7-7856-5729-E3DE-1F206972B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Ostern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790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F1F006-2264-8853-869C-F02816433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e-CH" sz="5400"/>
              <a:t>H&amp;M</a:t>
            </a:r>
            <a:endParaRPr lang="de-DE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444405-6FBC-A80C-9E56-53A6CD2DF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de-CH" sz="2200" dirty="0"/>
              <a:t>Feiern sie Ostern?</a:t>
            </a:r>
          </a:p>
          <a:p>
            <a:r>
              <a:rPr lang="de-CH" sz="2200" dirty="0"/>
              <a:t>Nei weil sie Muslimin ist</a:t>
            </a:r>
          </a:p>
          <a:p>
            <a:r>
              <a:rPr lang="de-CH" sz="2200" dirty="0"/>
              <a:t>Wissen sie warum man an Karfreitag und Ostermontag frei haben?</a:t>
            </a:r>
          </a:p>
          <a:p>
            <a:r>
              <a:rPr lang="de-CH" sz="2200" dirty="0"/>
              <a:t>Sie wusste es nicht</a:t>
            </a:r>
          </a:p>
          <a:p>
            <a:r>
              <a:rPr lang="de-CH" sz="2200" dirty="0"/>
              <a:t>Wissen sie noch etwas über  Ostern?</a:t>
            </a:r>
          </a:p>
          <a:p>
            <a:r>
              <a:rPr lang="de-CH" sz="2200" dirty="0"/>
              <a:t>Nein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8FE6B0-15BF-B4D5-AB92-6AEF809A0A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2" r="-1" b="711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A3C84B6-1C7F-1056-0C71-27D09C84828F}"/>
                  </a:ext>
                </a:extLst>
              </p14:cNvPr>
              <p14:cNvContentPartPr/>
              <p14:nvPr/>
            </p14:nvContentPartPr>
            <p14:xfrm>
              <a:off x="6881055" y="3135607"/>
              <a:ext cx="360" cy="3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A3C84B6-1C7F-1056-0C71-27D09C8482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4935" y="312948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EA263EAB-63B4-7561-FDE4-DCF997E3542A}"/>
                  </a:ext>
                </a:extLst>
              </p14:cNvPr>
              <p14:cNvContentPartPr/>
              <p14:nvPr/>
            </p14:nvContentPartPr>
            <p14:xfrm>
              <a:off x="7767375" y="1729447"/>
              <a:ext cx="336960" cy="7426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EA263EAB-63B4-7561-FDE4-DCF997E354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61255" y="1723327"/>
                <a:ext cx="349200" cy="75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405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16F84-282C-345D-A786-8E601487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de-CH" sz="4000" dirty="0"/>
              <a:t>Eisverkäufer</a:t>
            </a:r>
            <a:endParaRPr lang="de-DE" sz="4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A0D757E-654F-0710-415C-64CE5211B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" r="2" b="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888F11-FA9A-8AE6-15E6-40CAD4BB4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CH" sz="1800" dirty="0"/>
              <a:t>Feiern Sie Ostern?</a:t>
            </a:r>
          </a:p>
          <a:p>
            <a:r>
              <a:rPr lang="de-CH" sz="1800" dirty="0"/>
              <a:t>Er macht ein Osterbrunch mit der Familie</a:t>
            </a:r>
          </a:p>
          <a:p>
            <a:r>
              <a:rPr lang="de-CH" sz="1800" dirty="0"/>
              <a:t>Wissen Sie warum man am Karfreitag und Ostermontag frei haben?</a:t>
            </a:r>
          </a:p>
          <a:p>
            <a:r>
              <a:rPr lang="de-CH" sz="1800" dirty="0"/>
              <a:t>Jesus wurde gekreuzigt, Jesus ist auferstanden</a:t>
            </a:r>
          </a:p>
          <a:p>
            <a:endParaRPr lang="de-CH" sz="1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EC04BA7-56B5-96B1-464B-015E78392BCD}"/>
                  </a:ext>
                </a:extLst>
              </p14:cNvPr>
              <p14:cNvContentPartPr/>
              <p14:nvPr/>
            </p14:nvContentPartPr>
            <p14:xfrm>
              <a:off x="5580735" y="2593447"/>
              <a:ext cx="471240" cy="9259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EC04BA7-56B5-96B1-464B-015E78392B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4615" y="2587327"/>
                <a:ext cx="483480" cy="9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A5550D9-CA34-0583-5A0E-415EFF18F1FC}"/>
                  </a:ext>
                </a:extLst>
              </p14:cNvPr>
              <p14:cNvContentPartPr/>
              <p14:nvPr/>
            </p14:nvContentPartPr>
            <p14:xfrm>
              <a:off x="5692335" y="2815207"/>
              <a:ext cx="297720" cy="6962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A5550D9-CA34-0583-5A0E-415EFF18F1F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86215" y="2809087"/>
                <a:ext cx="309960" cy="70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F8B525A-C6D1-FC15-6908-1357BDF26C46}"/>
                  </a:ext>
                </a:extLst>
              </p14:cNvPr>
              <p14:cNvContentPartPr/>
              <p14:nvPr/>
            </p14:nvContentPartPr>
            <p14:xfrm>
              <a:off x="5664255" y="2198527"/>
              <a:ext cx="526680" cy="13161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F8B525A-C6D1-FC15-6908-1357BDF26C4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58135" y="2192407"/>
                <a:ext cx="538920" cy="132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620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7FD62F-16BB-C5F3-B624-EE9D7622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Zebra Verkäuferin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A549BF-B1FB-CBDE-ACCB-6ADEB3CA0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67" y="1910292"/>
            <a:ext cx="10515600" cy="4351338"/>
          </a:xfrm>
        </p:spPr>
        <p:txBody>
          <a:bodyPr/>
          <a:lstStyle/>
          <a:p>
            <a:r>
              <a:rPr lang="de-CH" dirty="0"/>
              <a:t>Feiern Sie Ostern?</a:t>
            </a:r>
          </a:p>
          <a:p>
            <a:r>
              <a:rPr lang="de-CH" dirty="0"/>
              <a:t>Jein</a:t>
            </a:r>
          </a:p>
          <a:p>
            <a:r>
              <a:rPr lang="de-CH" dirty="0"/>
              <a:t>Wissen sie warum wir am Karfreitag und Ostermontag frei haben?</a:t>
            </a:r>
          </a:p>
          <a:p>
            <a:r>
              <a:rPr lang="de-CH" dirty="0"/>
              <a:t>Jesus würde am Karfreitag gekreuzigt </a:t>
            </a:r>
          </a:p>
          <a:p>
            <a:r>
              <a:rPr lang="de-CH" dirty="0"/>
              <a:t>Wissen sie noch was?</a:t>
            </a:r>
          </a:p>
          <a:p>
            <a:r>
              <a:rPr lang="de-CH" dirty="0"/>
              <a:t>Am Karfreitag isst man kein Fleisch.</a:t>
            </a:r>
          </a:p>
        </p:txBody>
      </p:sp>
    </p:spTree>
    <p:extLst>
      <p:ext uri="{BB962C8B-B14F-4D97-AF65-F5344CB8AC3E}">
        <p14:creationId xmlns:p14="http://schemas.microsoft.com/office/powerpoint/2010/main" val="1918545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Macintosh PowerPoint</Application>
  <PresentationFormat>Breitbild</PresentationFormat>
  <Paragraphs>20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</vt:lpstr>
      <vt:lpstr>Ostern</vt:lpstr>
      <vt:lpstr>H&amp;M</vt:lpstr>
      <vt:lpstr>Eisverkäufer</vt:lpstr>
      <vt:lpstr>Zebra Verkäuferin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Ostern</dc:title>
  <dc:creator>Melina</dc:creator>
  <cp:lastModifiedBy>Daniel Aeschlimann</cp:lastModifiedBy>
  <cp:revision>24</cp:revision>
  <dcterms:created xsi:type="dcterms:W3CDTF">2024-04-04T13:52:09Z</dcterms:created>
  <dcterms:modified xsi:type="dcterms:W3CDTF">2024-04-22T13:00:22Z</dcterms:modified>
</cp:coreProperties>
</file>